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F2F9F6"/>
    <a:srgbClr val="EB5195"/>
    <a:srgbClr val="E14E90"/>
    <a:srgbClr val="FF7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59"/>
    <p:restoredTop sz="94641"/>
  </p:normalViewPr>
  <p:slideViewPr>
    <p:cSldViewPr>
      <p:cViewPr varScale="1">
        <p:scale>
          <a:sx n="113" d="100"/>
          <a:sy n="113" d="100"/>
        </p:scale>
        <p:origin x="115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D105F-27F2-9142-B15A-05376045107A}" type="datetimeFigureOut">
              <a:rPr lang="it-IT" smtClean="0"/>
              <a:t>16/02/2018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AB38A-8DFA-334F-9607-DB3EF5BF60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4017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AB38A-8DFA-334F-9607-DB3EF5BF600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4467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F941-BFE7-44A7-821A-7F185F1CE74B}" type="datetimeFigureOut">
              <a:rPr lang="it-IT" smtClean="0"/>
              <a:t>16/02/2018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F0299-5BC7-4FE3-B12C-4C3FDB59F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8834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F941-BFE7-44A7-821A-7F185F1CE74B}" type="datetimeFigureOut">
              <a:rPr lang="it-IT" smtClean="0"/>
              <a:t>16/02/2018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F0299-5BC7-4FE3-B12C-4C3FDB59F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366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F941-BFE7-44A7-821A-7F185F1CE74B}" type="datetimeFigureOut">
              <a:rPr lang="it-IT" smtClean="0"/>
              <a:t>16/02/2018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F0299-5BC7-4FE3-B12C-4C3FDB59F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6781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F941-BFE7-44A7-821A-7F185F1CE74B}" type="datetimeFigureOut">
              <a:rPr lang="it-IT" smtClean="0"/>
              <a:t>16/02/2018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F0299-5BC7-4FE3-B12C-4C3FDB59F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1754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F941-BFE7-44A7-821A-7F185F1CE74B}" type="datetimeFigureOut">
              <a:rPr lang="it-IT" smtClean="0"/>
              <a:t>16/02/2018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F0299-5BC7-4FE3-B12C-4C3FDB59F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857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F941-BFE7-44A7-821A-7F185F1CE74B}" type="datetimeFigureOut">
              <a:rPr lang="it-IT" smtClean="0"/>
              <a:t>16/02/2018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F0299-5BC7-4FE3-B12C-4C3FDB59F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3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F941-BFE7-44A7-821A-7F185F1CE74B}" type="datetimeFigureOut">
              <a:rPr lang="it-IT" smtClean="0"/>
              <a:t>16/02/2018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F0299-5BC7-4FE3-B12C-4C3FDB59F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552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F941-BFE7-44A7-821A-7F185F1CE74B}" type="datetimeFigureOut">
              <a:rPr lang="it-IT" smtClean="0"/>
              <a:t>16/02/2018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F0299-5BC7-4FE3-B12C-4C3FDB59F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9565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F941-BFE7-44A7-821A-7F185F1CE74B}" type="datetimeFigureOut">
              <a:rPr lang="it-IT" smtClean="0"/>
              <a:t>16/02/2018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F0299-5BC7-4FE3-B12C-4C3FDB59F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9635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F941-BFE7-44A7-821A-7F185F1CE74B}" type="datetimeFigureOut">
              <a:rPr lang="it-IT" smtClean="0"/>
              <a:t>16/02/2018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F0299-5BC7-4FE3-B12C-4C3FDB59F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6380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F941-BFE7-44A7-821A-7F185F1CE74B}" type="datetimeFigureOut">
              <a:rPr lang="it-IT" smtClean="0"/>
              <a:t>16/02/2018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F0299-5BC7-4FE3-B12C-4C3FDB59F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544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AF941-BFE7-44A7-821A-7F185F1CE74B}" type="datetimeFigureOut">
              <a:rPr lang="it-IT" smtClean="0"/>
              <a:t>16/02/2018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F0299-5BC7-4FE3-B12C-4C3FDB59F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127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6.pn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6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5" y="-198784"/>
            <a:ext cx="9175014" cy="705678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860032" y="1069032"/>
            <a:ext cx="40324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PILLOLE DI MOVIMENTO </a:t>
            </a:r>
          </a:p>
          <a:p>
            <a:endParaRPr lang="it-IT" sz="4000" b="1">
              <a:solidFill>
                <a:srgbClr val="EB5195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it-IT" sz="4000" b="1">
                <a:solidFill>
                  <a:srgbClr val="EB5195"/>
                </a:solidFill>
                <a:latin typeface="Arial" charset="0"/>
                <a:ea typeface="Arial" charset="0"/>
                <a:cs typeface="Arial" charset="0"/>
              </a:rPr>
              <a:t>LE ASSOCIAZIONI</a:t>
            </a:r>
            <a:endParaRPr lang="it-IT" sz="400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6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_LEADER\ASS LVA_2017_PILLOLE DI MOVIMENTO\8_UISP\logo uisp 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0874"/>
            <a:ext cx="3888432" cy="184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41" y="0"/>
            <a:ext cx="4559829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D:\_LEADER\ASS LVA_2017_PILLOLE DI MOVIMENTO\8_UISP\20141002_103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674" y="2564904"/>
            <a:ext cx="4864986" cy="364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_LEADER\ASS LVA_2017_PILLOLE DI MOVIMENTO\8_UISP\triesteanz6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427" y="2564904"/>
            <a:ext cx="4515247" cy="338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280"/>
            <a:ext cx="9144000" cy="95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0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_LEADER\ASS LVA_2017_PILLOLE DI MOVIMENTO\9_ARTISTICA 81\image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193" y="-34989"/>
            <a:ext cx="5279391" cy="316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_LEADER\ASS LVA_2017_PILLOLE DI MOVIMENTO\9_ARTISTICA 81\image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425" y="3036527"/>
            <a:ext cx="4980433" cy="298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_LEADER\ASS LVA_2017_PILLOLE DI MOVIMENTO\9_ARTISTICA 81\image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193" y="3036527"/>
            <a:ext cx="4860279" cy="291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280"/>
            <a:ext cx="9144000" cy="95876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3360055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3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_LEADER\ASS LVA_2017_PILLOLE DI MOVIMENTO\11_GINNASTICA TRIESTINA\logo tricolore SGT_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11" y="332656"/>
            <a:ext cx="267105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7735"/>
            <a:ext cx="4241236" cy="318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236" y="2334834"/>
            <a:ext cx="5011284" cy="375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280"/>
            <a:ext cx="9144000" cy="958765"/>
          </a:xfrm>
          <a:prstGeom prst="rect">
            <a:avLst/>
          </a:prstGeom>
        </p:spPr>
      </p:pic>
      <p:pic>
        <p:nvPicPr>
          <p:cNvPr id="11267" name="Picture 3" descr="D:\_LEADER\ASS LVA_2017_PILLOLE DI MOVIMENTO\11_GINNASTICA TRIESTINA\IMG_24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236" y="-510727"/>
            <a:ext cx="5011284" cy="37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579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_LEADER\ASS LVA_2017_PILLOLE DI MOVIMENTO\11_ANNALISA DANZE\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10" y="322129"/>
            <a:ext cx="3644302" cy="226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_LEADER\ASS LVA_2017_PILLOLE DI MOVIMENTO\11_ANNALISA DANZE\ARC_244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663" y="-682319"/>
            <a:ext cx="4693534" cy="331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_LEADER\ASS LVA_2017_PILLOLE DI MOVIMENTO\11_ANNALISA DANZE\ZEN_50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663" y="1976717"/>
            <a:ext cx="4693534" cy="663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_LEADER\ASS LVA_2017_PILLOLE DI MOVIMENTO\11_ANNALISA DANZE\i_347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42" y="2769439"/>
            <a:ext cx="4711405" cy="33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280"/>
            <a:ext cx="9144000" cy="95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64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_LEADER\ASS LVA_2017_PILLOLE DI MOVIMENTO\12_FINPLUS\logo finplus 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2931122" cy="9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_LEADER\ASS LVA_2017_PILLOLE DI MOVIMENTO\12_FINPLUS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942"/>
            <a:ext cx="3857753" cy="514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439" y="-315416"/>
            <a:ext cx="5616624" cy="421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439" y="2420888"/>
            <a:ext cx="5565081" cy="417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280"/>
            <a:ext cx="9144000" cy="95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27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D:\_LEADER\ASS LVA_2017_PILLOLE DI MOVIMENTO\13_METAMORFOSIS\abbracc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-443973"/>
            <a:ext cx="5387935" cy="404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_LEADER\ASS LVA_2017_PILLOLE DI MOVIMENTO\13_METAMORFOSIS\auson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2" y="620688"/>
            <a:ext cx="595928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D:\_LEADER\ASS LVA_2017_PILLOLE DI MOVIMENTO\13_METAMORFOSIS\logo Metamorfosys sempli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1" y="-63255"/>
            <a:ext cx="5943892" cy="153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_LEADER\ASS LVA_2017_PILLOLE DI MOVIMENTO\13_METAMORFOSIS\palestr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" y="3596978"/>
            <a:ext cx="914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280"/>
            <a:ext cx="9144000" cy="95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96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_LEADER\ASS LVA_2017_PILLOLE DI MOVIMENTO\14_LILT\logo LILT Trieste traparen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3429591" cy="22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_LEADER\ASS LVA_2017_PILLOLE DI MOVIMENTO\14_LILT\DSC_51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204" y="-315416"/>
            <a:ext cx="4829820" cy="322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_LEADER\ASS LVA_2017_PILLOLE DI MOVIMENTO\14_LILT\IMG_65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8528"/>
            <a:ext cx="9217024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280"/>
            <a:ext cx="9144000" cy="95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24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_LEADER\ASS LVA_2017_PILLOLE DI MOVIMENTO\2_SENTIERI DEL CUORE\Corso_NW_Villaggio_Pescatore_25ott2015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068" y="3330624"/>
            <a:ext cx="5269092" cy="395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_LEADER\ASS LVA_2017_PILLOLE DI MOVIMENTO\2_SENTIERI DEL CUORE\Nordic Walking - Monte Orsario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244" y="-1467544"/>
            <a:ext cx="4427984" cy="805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_LEADER\ASS LVA_2017_PILLOLE DI MOVIMENTO\2_SENTIERI DEL CUORE\Nordic Walking Gymstick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244" y="3330624"/>
            <a:ext cx="4655388" cy="261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_LEADER\ASS LVA_2017_PILLOLE DI MOVIMENTO\2_SENTIERI DEL CUORE\Cuore_1122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3834"/>
            <a:ext cx="2987427" cy="298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280"/>
            <a:ext cx="9144000" cy="95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47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_LEADER\ASS LVA_2017_PILLOLE DI MOVIMENTO\1_ARTE DEL TAI CHI\P10808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-1035496"/>
            <a:ext cx="6048672" cy="454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_LEADER\ASS LVA_2017_PILLOLE DI MOVIMENTO\1_ARTE DEL TAI CHI\image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53" y="2605844"/>
            <a:ext cx="2584230" cy="459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_LEADER\ASS LVA_2017_PILLOLE DI MOVIMENTO\1_ARTE DEL TAI CHI\FB_IMG_15120483455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-734584"/>
            <a:ext cx="2843808" cy="40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_LEADER\ASS LVA_2017_PILLOLE DI MOVIMENTO\1_ARTE DEL TAI CHI\FB_IMG_151204824398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149" y="2605844"/>
            <a:ext cx="6807768" cy="510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280"/>
            <a:ext cx="9144000" cy="95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51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0133" y="-293394"/>
            <a:ext cx="5328592" cy="3509151"/>
          </a:xfrm>
          <a:prstGeom prst="rect">
            <a:avLst/>
          </a:prstGeom>
          <a:solidFill>
            <a:srgbClr val="F5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75" name="Picture 3" descr="D:\_LEADER\ASS LVA_2017_PILLOLE DI MOVIMENTO\3_ SCUOLA BALLO ARIANNA\11052401_10206787689595270_8789963817404266116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2816" y="3164299"/>
            <a:ext cx="9505338" cy="280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_LEADER\ASS LVA_2017_PILLOLE DI MOVIMENTO\3_ SCUOLA BALLO ARIANNA\11267681_10153436819474238_1760394428_n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51700"/>
            <a:ext cx="4211960" cy="280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_LEADER\ASS LVA_2017_PILLOLE DI MOVIMENTO\3_ SCUOLA BALLO ARIANNA\24173745_10215092942821410_483455386312349853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59" y="931191"/>
            <a:ext cx="3672408" cy="148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280"/>
            <a:ext cx="9144000" cy="958765"/>
          </a:xfrm>
          <a:prstGeom prst="rect">
            <a:avLst/>
          </a:prstGeom>
        </p:spPr>
      </p:pic>
      <p:pic>
        <p:nvPicPr>
          <p:cNvPr id="3074" name="Picture 2" descr="D:\_LEADER\ASS LVA_2017_PILLOLE DI MOVIMENTO\3_ SCUOLA BALLO ARIANNA\10623438_10152611030762552_3800205133710778499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-152159"/>
            <a:ext cx="4972259" cy="331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615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_LEADER\ASS LVA_2017_PILLOLE DI MOVIMENTO\4_BENESSERE\BENESSEREblu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1801813" cy="154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_LEADER\ASS LVA_2017_PILLOLE DI MOVIMENTO\4_BENESSERE\Ric. Lucchini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491" y="-1187877"/>
            <a:ext cx="5042426" cy="378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_LEADER\ASS LVA_2017_PILLOLE DI MOVIMENTO\4_BENESSERE\Ric. Lucchini (2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491" y="2564904"/>
            <a:ext cx="5042426" cy="378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717" y="2564904"/>
            <a:ext cx="4762208" cy="357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280"/>
            <a:ext cx="9144000" cy="95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52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_LEADER\ASS LVA_2017_PILLOLE DI MOVIMENTO\5_EQUILANDIA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3293"/>
            <a:ext cx="4320598" cy="362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_LEADER\ASS LVA_2017_PILLOLE DI MOVIMENTO\5_EQUILANDIA\Equi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300" y="-456520"/>
            <a:ext cx="5720268" cy="381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_LEADER\ASS LVA_2017_PILLOLE DI MOVIMENTO\5_EQUILANDIA\Equi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564904"/>
            <a:ext cx="4536504" cy="340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_LEADER\ASS LVA_2017_PILLOLE DI MOVIMENTO\5_EQUILANDIA\Equi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300" y="2577160"/>
            <a:ext cx="5380030" cy="403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280"/>
            <a:ext cx="9144000" cy="95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80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_LEADER\ASS LVA_2017_PILLOLE DI MOVIMENTO\6_TERGESTE NUOTO\2016 Logo uomo ross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2825750" cy="111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_LEADER\ASS LVA_2017_PILLOLE DI MOVIMENTO\6_TERGESTE NUOTO\Logo 1_F&amp;S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2" y="1641807"/>
            <a:ext cx="2325687" cy="15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_LEADER\ASS LVA_2017_PILLOLE DI MOVIMENTO\6_TERGESTE NUOTO\IMG-20171219-WA0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285" y="2768312"/>
            <a:ext cx="4874235" cy="365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_LEADER\ASS LVA_2017_PILLOLE DI MOVIMENTO\6_TERGESTE NUOTO\IMG-20171215-WA0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285" y="-278335"/>
            <a:ext cx="4946243" cy="370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_LEADER\ASS LVA_2017_PILLOLE DI MOVIMENTO\6_TERGESTE NUOTO\IMG-20171215-WA00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431347"/>
            <a:ext cx="4486805" cy="3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280"/>
            <a:ext cx="9144000" cy="95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35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_LEADER\ASS LVA_2017_PILLOLE DI MOVIMENTO\7_ARTEFFETTO\arteffetto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87" y="576706"/>
            <a:ext cx="4017013" cy="150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_LEADER\ASS LVA_2017_PILLOLE DI MOVIMENTO\7_ARTEFFETTO\foto di Fabio Parenzan-31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52" y="2868288"/>
            <a:ext cx="4876983" cy="325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_LEADER\ASS LVA_2017_PILLOLE DI MOVIMENTO\7_ARTEFFETTO\foto di Fabio Parenzan-29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537" y="-171400"/>
            <a:ext cx="4621117" cy="308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_LEADER\ASS LVA_2017_PILLOLE DI MOVIMENTO\7_ARTEFFETTO\2012 Amateur Att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537" y="2860706"/>
            <a:ext cx="4720901" cy="314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280"/>
            <a:ext cx="9144000" cy="95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34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_LEADER\ASS LVA_2017_PILLOLE DI MOVIMENTO\7_JOYTINAT\PIC_053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628800"/>
            <a:ext cx="5976664" cy="448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_LEADER\ASS LVA_2017_PILLOLE DI MOVIMENTO\7_JOYTINAT\testata joytinat mai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2656"/>
            <a:ext cx="60960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_LEADER\ASS LVA_2017_PILLOLE DI MOVIMENTO\7_JOYTINAT\PIC_017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04" y="1628800"/>
            <a:ext cx="3991992" cy="299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04" y="3996169"/>
            <a:ext cx="3519996" cy="235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280"/>
            <a:ext cx="9144000" cy="95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958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6</Words>
  <Application>Microsoft Office PowerPoint</Application>
  <PresentationFormat>Presentazione su schermo (4:3)</PresentationFormat>
  <Paragraphs>4</Paragraphs>
  <Slides>16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9" baseType="lpstr"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Ariella Cuk</dc:creator>
  <cp:lastModifiedBy>Deborah</cp:lastModifiedBy>
  <cp:revision>23</cp:revision>
  <dcterms:created xsi:type="dcterms:W3CDTF">2018-01-04T18:19:33Z</dcterms:created>
  <dcterms:modified xsi:type="dcterms:W3CDTF">2018-02-16T09:29:45Z</dcterms:modified>
</cp:coreProperties>
</file>